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74" r:id="rId12"/>
    <p:sldId id="269" r:id="rId13"/>
    <p:sldId id="266" r:id="rId14"/>
    <p:sldId id="267" r:id="rId15"/>
    <p:sldId id="270" r:id="rId16"/>
    <p:sldId id="272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54" autoAdjust="0"/>
  </p:normalViewPr>
  <p:slideViewPr>
    <p:cSldViewPr>
      <p:cViewPr>
        <p:scale>
          <a:sx n="100" d="100"/>
          <a:sy n="100" d="100"/>
        </p:scale>
        <p:origin x="1256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A939D-585E-4DCB-BD7B-2A92C9DC8499}" type="datetimeFigureOut">
              <a:rPr lang="zh-CN" altLang="en-US" smtClean="0"/>
              <a:t>2017/8/15</a:t>
            </a:fld>
            <a:endParaRPr lang="zh-CN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4F09F-F3D0-4323-A9A0-D2EEFC837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4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4F09F-F3D0-4323-A9A0-D2EEFC8372F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2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4F09F-F3D0-4323-A9A0-D2EEFC8372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309"/>
            <a:ext cx="7772400" cy="9027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69976"/>
            <a:ext cx="6400800" cy="6949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1E7B-06D0-4E23-8BD4-99BAD79B7E5E}" type="datetimeFigureOut">
              <a:rPr lang="zh-CN" altLang="en-US" smtClean="0"/>
              <a:t>2017/8/15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3986-BCA0-4393-8738-37C928DB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54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5736" y="274639"/>
            <a:ext cx="6491064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95736" y="1600201"/>
            <a:ext cx="6491064" cy="4525963"/>
          </a:xfrm>
        </p:spPr>
        <p:txBody>
          <a:bodyPr/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1E7B-06D0-4E23-8BD4-99BAD79B7E5E}" type="datetimeFigureOut">
              <a:rPr lang="zh-CN" altLang="en-US" smtClean="0"/>
              <a:t>2017/8/15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3986-BCA0-4393-8738-37C928DB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856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32723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084850"/>
            <a:ext cx="8229600" cy="4041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1E7B-06D0-4E23-8BD4-99BAD79B7E5E}" type="datetimeFigureOut">
              <a:rPr lang="zh-CN" altLang="en-US" smtClean="0"/>
              <a:t>2017/8/15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3986-BCA0-4393-8738-37C928DB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1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 dirty="0" smtClean="0"/>
              <a:t>按一下以編輯母片標題樣式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1E7B-06D0-4E23-8BD4-99BAD79B7E5E}" type="datetimeFigureOut">
              <a:rPr lang="zh-CN" altLang="en-US" smtClean="0"/>
              <a:t>2017/8/15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A3986-BCA0-4393-8738-37C928DB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8278688" cy="1562603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Wireshark </a:t>
            </a:r>
            <a:r>
              <a:rPr lang="zh-TW" altLang="en-US" sz="6000" dirty="0" smtClean="0"/>
              <a:t>基礎教學</a:t>
            </a:r>
            <a:endParaRPr lang="zh-CN" altLang="en-US" sz="6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80113" y="5733256"/>
            <a:ext cx="3382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  <a:latin typeface="Kaiti TC" charset="-120"/>
                <a:ea typeface="Kaiti TC" charset="-120"/>
                <a:cs typeface="Kaiti TC" charset="-120"/>
              </a:rPr>
              <a:t>助教：陳哲安</a:t>
            </a:r>
            <a:endParaRPr kumimoji="1" lang="en-US" altLang="zh-TW" sz="2400" dirty="0" smtClean="0">
              <a:solidFill>
                <a:schemeClr val="bg1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2400" dirty="0" smtClean="0">
                <a:solidFill>
                  <a:schemeClr val="bg1"/>
                </a:solidFill>
                <a:latin typeface="Kaiti TC" charset="-120"/>
                <a:ea typeface="Kaiti TC" charset="-120"/>
                <a:cs typeface="Kaiti TC" charset="-120"/>
              </a:rPr>
              <a:t>授課</a:t>
            </a:r>
            <a:r>
              <a:rPr kumimoji="1" lang="zh-TW" altLang="en-US" sz="2400" dirty="0">
                <a:solidFill>
                  <a:schemeClr val="bg1"/>
                </a:solidFill>
                <a:latin typeface="Kaiti TC" charset="-120"/>
                <a:ea typeface="Kaiti TC" charset="-120"/>
                <a:cs typeface="Kaiti TC" charset="-120"/>
              </a:rPr>
              <a:t>老師：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Kaiti TC" charset="-120"/>
                <a:ea typeface="Kaiti TC" charset="-120"/>
                <a:cs typeface="Kaiti TC" charset="-120"/>
              </a:rPr>
              <a:t>張宏慶 老師</a:t>
            </a:r>
            <a:endParaRPr kumimoji="1" lang="zh-TW" altLang="en-US" sz="2400" dirty="0">
              <a:solidFill>
                <a:schemeClr val="bg1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0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2" y="1660240"/>
            <a:ext cx="8316416" cy="51977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顯示篩選</a:t>
            </a:r>
            <a:r>
              <a:rPr lang="zh-TW" altLang="en-US" dirty="0" smtClean="0"/>
              <a:t>器 </a:t>
            </a:r>
            <a:r>
              <a:rPr lang="en-US" altLang="zh-TW" dirty="0" smtClean="0"/>
              <a:t>Filter Expression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40352" y="1794017"/>
            <a:ext cx="720080" cy="285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0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0001"/>
            <a:ext cx="6033864" cy="565807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60000"/>
            <a:ext cx="6033864" cy="56580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2744" y="4055764"/>
            <a:ext cx="20162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01442" y="1525996"/>
            <a:ext cx="720080" cy="142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76564" y="3356992"/>
            <a:ext cx="720080" cy="285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5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" y="836712"/>
            <a:ext cx="9144000" cy="5715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4368" y="1124744"/>
            <a:ext cx="360040" cy="142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59632" y="1267569"/>
            <a:ext cx="2088232" cy="2665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8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844824"/>
            <a:ext cx="7452320" cy="4657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顯示篩選器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40532" y="2049703"/>
            <a:ext cx="5832648" cy="155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7128792" cy="4665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顯示篩選器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4220" y="2034711"/>
            <a:ext cx="2916324" cy="181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56508" y="2203326"/>
            <a:ext cx="648072" cy="2161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2" y="2687665"/>
            <a:ext cx="6210436" cy="38815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封包儲存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需中斷抓取封包，才能儲存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75656" y="3356992"/>
            <a:ext cx="1606675" cy="176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67544" y="3429000"/>
            <a:ext cx="8229600" cy="1143000"/>
          </a:xfrm>
        </p:spPr>
        <p:txBody>
          <a:bodyPr/>
          <a:lstStyle/>
          <a:p>
            <a:r>
              <a:rPr lang="en-US" altLang="zh-TW" smtClean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5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Wireshark</a:t>
            </a:r>
            <a:r>
              <a:rPr lang="zh-CN" altLang="en-US" dirty="0"/>
              <a:t>安裝</a:t>
            </a:r>
          </a:p>
          <a:p>
            <a:endParaRPr lang="zh-CN" altLang="en-US" dirty="0"/>
          </a:p>
          <a:p>
            <a:r>
              <a:rPr lang="zh-TW" altLang="en-US" dirty="0"/>
              <a:t>基礎</a:t>
            </a:r>
            <a:r>
              <a:rPr lang="zh-CN" altLang="en-US" dirty="0" smtClean="0"/>
              <a:t>操作</a:t>
            </a:r>
            <a:r>
              <a:rPr lang="zh-CN" altLang="en-US" dirty="0"/>
              <a:t>流程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9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Wireshark</a:t>
            </a:r>
            <a:r>
              <a:rPr lang="zh-CN" altLang="en-US" dirty="0" smtClean="0"/>
              <a:t>安裝</a:t>
            </a:r>
            <a:r>
              <a:rPr lang="en-US" altLang="zh-TW" dirty="0" smtClean="0"/>
              <a:t>(</a:t>
            </a:r>
            <a:r>
              <a:rPr lang="zh-TW" altLang="en-US" dirty="0" smtClean="0"/>
              <a:t>官網</a:t>
            </a:r>
            <a:r>
              <a:rPr lang="en-US" altLang="zh-TW" dirty="0" smtClean="0"/>
              <a:t>)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7296" y="6453336"/>
            <a:ext cx="774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</a:rPr>
              <a:t>https://www.wireshark.org/download.html</a:t>
            </a:r>
            <a:endParaRPr lang="zh-CN" altLang="en-US" sz="1400" dirty="0" smtClean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5616" y="4005064"/>
            <a:ext cx="244827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" y="1888531"/>
            <a:ext cx="9144000" cy="47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0324"/>
            <a:ext cx="8016974" cy="48071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操作流程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挑選網路介面卡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75655" y="3735830"/>
            <a:ext cx="2205211" cy="845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65687" y="45811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選擇一個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3713237" y="4356788"/>
            <a:ext cx="720080" cy="306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" y="1169081"/>
            <a:ext cx="9080155" cy="54652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835" y="1946498"/>
            <a:ext cx="9101165" cy="2339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835" y="4258693"/>
            <a:ext cx="9101165" cy="1105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845" y="5373866"/>
            <a:ext cx="908015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3327" y="2946876"/>
            <a:ext cx="131032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Packet List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79512" y="4602614"/>
            <a:ext cx="165576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Packet Details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8035"/>
            <a:ext cx="165576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Packet Bytes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5611" y="1340768"/>
            <a:ext cx="237957" cy="335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15616" y="1340768"/>
            <a:ext cx="94000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停止擷取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3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操作流程 </a:t>
            </a:r>
            <a:r>
              <a:rPr lang="en-US" altLang="zh-TW" dirty="0" smtClean="0"/>
              <a:t>-</a:t>
            </a:r>
            <a:r>
              <a:rPr lang="zh-TW" altLang="en-US" dirty="0" smtClean="0"/>
              <a:t>封包篩選器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041313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n"/>
            </a:pPr>
            <a:r>
              <a:rPr lang="zh-TW" altLang="en-US" dirty="0" smtClean="0"/>
              <a:t>擷取篩選器 </a:t>
            </a:r>
            <a:r>
              <a:rPr lang="en-US" altLang="zh-TW" dirty="0" smtClean="0"/>
              <a:t>(Capture filter)</a:t>
            </a:r>
          </a:p>
          <a:p>
            <a:pPr marL="457200" indent="-457200" algn="l">
              <a:buFont typeface="Wingdings" panose="05000000000000000000" pitchFamily="2" charset="2"/>
              <a:buChar char="n"/>
            </a:pPr>
            <a:endParaRPr lang="en-US" altLang="zh-TW" dirty="0" smtClean="0"/>
          </a:p>
          <a:p>
            <a:pPr marL="457200" indent="-457200" algn="l">
              <a:buFont typeface="Wingdings" panose="05000000000000000000" pitchFamily="2" charset="2"/>
              <a:buChar char="n"/>
            </a:pPr>
            <a:r>
              <a:rPr lang="zh-TW" altLang="en-US" dirty="0" smtClean="0"/>
              <a:t>顯示篩選器 </a:t>
            </a:r>
            <a:r>
              <a:rPr lang="en-US" altLang="zh-TW" dirty="0" smtClean="0"/>
              <a:t>(Display filter)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0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7" y="1693962"/>
            <a:ext cx="8364256" cy="51324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033" y="709933"/>
            <a:ext cx="8229600" cy="1143000"/>
          </a:xfrm>
        </p:spPr>
        <p:txBody>
          <a:bodyPr/>
          <a:lstStyle/>
          <a:p>
            <a:r>
              <a:rPr lang="zh-TW" altLang="en-US" dirty="0"/>
              <a:t>擷取篩選器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310619" y="1693962"/>
            <a:ext cx="451470" cy="15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20913" y="1852933"/>
            <a:ext cx="1098959" cy="135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8" y="2276872"/>
            <a:ext cx="9144000" cy="44375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44408" y="6237312"/>
            <a:ext cx="792088" cy="39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79712" y="5655856"/>
            <a:ext cx="5904656" cy="381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篩選語法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5314"/>
              </p:ext>
            </p:extLst>
          </p:nvPr>
        </p:nvGraphicFramePr>
        <p:xfrm>
          <a:off x="395536" y="2348880"/>
          <a:ext cx="8496943" cy="1512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136"/>
                <a:gridCol w="4032448"/>
                <a:gridCol w="3240359"/>
              </a:tblGrid>
              <a:tr h="30473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限定詞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說明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舉例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0473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Type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識別</a:t>
                      </a:r>
                      <a:r>
                        <a:rPr lang="en-US" altLang="zh-TW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ID</a:t>
                      </a:r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名稱或代號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host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, port</a:t>
                      </a:r>
                      <a:endParaRPr lang="zh-CN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</a:tr>
              <a:tr h="304730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Dir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指定</a:t>
                      </a:r>
                      <a:r>
                        <a:rPr lang="en-US" altLang="zh-TW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ID</a:t>
                      </a:r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名稱或代號之轉換或來的方向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src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, </a:t>
                      </a:r>
                      <a:r>
                        <a:rPr lang="en-US" altLang="zh-CN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dst</a:t>
                      </a:r>
                      <a:endParaRPr lang="zh-CN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</a:tr>
              <a:tr h="414888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Proto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限制對特定協定的比對</a:t>
                      </a:r>
                      <a:endParaRPr lang="zh-CN" altLang="en-US" b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ip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, </a:t>
                      </a:r>
                      <a:r>
                        <a:rPr lang="en-US" altLang="zh-CN" baseline="0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tcp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,</a:t>
                      </a:r>
                      <a:r>
                        <a:rPr lang="zh-TW" altLang="en-US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udp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,</a:t>
                      </a:r>
                      <a:r>
                        <a:rPr lang="zh-TW" altLang="en-US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http,</a:t>
                      </a:r>
                      <a:r>
                        <a:rPr lang="zh-TW" altLang="en-US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ftp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95536" y="4437112"/>
            <a:ext cx="2664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邏輯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運算子</a:t>
            </a:r>
            <a:endParaRPr lang="en-US" altLang="zh-TW" sz="2000" b="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AND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運算子 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(&amp;&amp;)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OR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運算子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(||)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NOT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運算子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(!)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83304" y="4437112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EX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st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host   140.119.168.10  &amp;&amp;   port  21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右大括弧 6"/>
          <p:cNvSpPr/>
          <p:nvPr/>
        </p:nvSpPr>
        <p:spPr>
          <a:xfrm rot="5400000">
            <a:off x="4011628" y="5403606"/>
            <a:ext cx="288032" cy="4006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弧 7"/>
          <p:cNvSpPr/>
          <p:nvPr/>
        </p:nvSpPr>
        <p:spPr>
          <a:xfrm rot="5400000">
            <a:off x="4443676" y="5404186"/>
            <a:ext cx="288032" cy="4006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948491" y="5837202"/>
            <a:ext cx="105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限定詞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右大括弧 9"/>
          <p:cNvSpPr/>
          <p:nvPr/>
        </p:nvSpPr>
        <p:spPr>
          <a:xfrm rot="5400000">
            <a:off x="5642076" y="4938675"/>
            <a:ext cx="288032" cy="13162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330320" y="5868273"/>
            <a:ext cx="89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ID</a:t>
            </a:r>
          </a:p>
        </p:txBody>
      </p:sp>
      <p:sp>
        <p:nvSpPr>
          <p:cNvPr id="13" name="右大括弧 12"/>
          <p:cNvSpPr/>
          <p:nvPr/>
        </p:nvSpPr>
        <p:spPr>
          <a:xfrm rot="5400000">
            <a:off x="7440368" y="5364398"/>
            <a:ext cx="147679" cy="4241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弧 13"/>
          <p:cNvSpPr/>
          <p:nvPr/>
        </p:nvSpPr>
        <p:spPr>
          <a:xfrm rot="5400000">
            <a:off x="7958468" y="5358801"/>
            <a:ext cx="147679" cy="4241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820208" y="5837202"/>
            <a:ext cx="66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ID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914222" y="5835476"/>
            <a:ext cx="967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限定詞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右大括弧 16"/>
          <p:cNvSpPr/>
          <p:nvPr/>
        </p:nvSpPr>
        <p:spPr>
          <a:xfrm rot="5400000" flipH="1">
            <a:off x="6810831" y="4766885"/>
            <a:ext cx="206783" cy="356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68771" y="4365104"/>
            <a:ext cx="105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運算子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69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2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225</Template>
  <TotalTime>322</TotalTime>
  <Words>154</Words>
  <Application>Microsoft Macintosh PowerPoint</Application>
  <PresentationFormat>如螢幕大小 (4:3)</PresentationFormat>
  <Paragraphs>54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Calibri</vt:lpstr>
      <vt:lpstr>Kaiti TC</vt:lpstr>
      <vt:lpstr>Times New Roman</vt:lpstr>
      <vt:lpstr>Wingdings</vt:lpstr>
      <vt:lpstr>宋体</vt:lpstr>
      <vt:lpstr>新細明體</vt:lpstr>
      <vt:lpstr>標楷體</vt:lpstr>
      <vt:lpstr>Arial</vt:lpstr>
      <vt:lpstr>225</vt:lpstr>
      <vt:lpstr>Wireshark 基礎教學</vt:lpstr>
      <vt:lpstr>AGENDA</vt:lpstr>
      <vt:lpstr>Wireshark安裝(官網)</vt:lpstr>
      <vt:lpstr>操作流程 - 挑選網路介面卡</vt:lpstr>
      <vt:lpstr>PowerPoint 簡報</vt:lpstr>
      <vt:lpstr>操作流程 -封包篩選器</vt:lpstr>
      <vt:lpstr>擷取篩選器</vt:lpstr>
      <vt:lpstr>PowerPoint 簡報</vt:lpstr>
      <vt:lpstr>篩選語法</vt:lpstr>
      <vt:lpstr>顯示篩選器 Filter Expression</vt:lpstr>
      <vt:lpstr>PowerPoint 簡報</vt:lpstr>
      <vt:lpstr>PowerPoint 簡報</vt:lpstr>
      <vt:lpstr>顯示篩選器</vt:lpstr>
      <vt:lpstr>顯示篩選器</vt:lpstr>
      <vt:lpstr>封包儲存</vt:lpstr>
      <vt:lpstr>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Wireshark 基礎教學</dc:title>
  <dc:creator>Gene</dc:creator>
  <cp:lastModifiedBy>Microsoft Office 使用者</cp:lastModifiedBy>
  <cp:revision>30</cp:revision>
  <dcterms:created xsi:type="dcterms:W3CDTF">2015-03-30T04:47:46Z</dcterms:created>
  <dcterms:modified xsi:type="dcterms:W3CDTF">2017-08-15T07:13:22Z</dcterms:modified>
</cp:coreProperties>
</file>